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31"/>
  </p:normalViewPr>
  <p:slideViewPr>
    <p:cSldViewPr snapToGrid="0" snapToObjects="1">
      <p:cViewPr varScale="1">
        <p:scale>
          <a:sx n="107" d="100"/>
          <a:sy n="107" d="100"/>
        </p:scale>
        <p:origin x="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8047F-939D-BB4D-A7BB-A25E76D623C5}" type="datetimeFigureOut">
              <a:rPr lang="en-US" smtClean="0"/>
              <a:t>10/27/16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2DFF-A6BB-9C4D-8608-2061180C4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816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8047F-939D-BB4D-A7BB-A25E76D623C5}" type="datetimeFigureOut">
              <a:rPr lang="en-US" smtClean="0"/>
              <a:t>10/27/16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2DFF-A6BB-9C4D-8608-2061180C4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628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8047F-939D-BB4D-A7BB-A25E76D623C5}" type="datetimeFigureOut">
              <a:rPr lang="en-US" smtClean="0"/>
              <a:t>10/27/16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2DFF-A6BB-9C4D-8608-2061180C4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00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8047F-939D-BB4D-A7BB-A25E76D623C5}" type="datetimeFigureOut">
              <a:rPr lang="en-US" smtClean="0"/>
              <a:t>10/27/16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2DFF-A6BB-9C4D-8608-2061180C4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51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8047F-939D-BB4D-A7BB-A25E76D623C5}" type="datetimeFigureOut">
              <a:rPr lang="en-US" smtClean="0"/>
              <a:t>10/27/16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2DFF-A6BB-9C4D-8608-2061180C4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94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8047F-939D-BB4D-A7BB-A25E76D623C5}" type="datetimeFigureOut">
              <a:rPr lang="en-US" smtClean="0"/>
              <a:t>10/27/16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2DFF-A6BB-9C4D-8608-2061180C4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093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8047F-939D-BB4D-A7BB-A25E76D623C5}" type="datetimeFigureOut">
              <a:rPr lang="en-US" smtClean="0"/>
              <a:t>10/27/16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2DFF-A6BB-9C4D-8608-2061180C4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20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8047F-939D-BB4D-A7BB-A25E76D623C5}" type="datetimeFigureOut">
              <a:rPr lang="en-US" smtClean="0"/>
              <a:t>10/27/16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2DFF-A6BB-9C4D-8608-2061180C4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8047F-939D-BB4D-A7BB-A25E76D623C5}" type="datetimeFigureOut">
              <a:rPr lang="en-US" smtClean="0"/>
              <a:t>10/27/16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2DFF-A6BB-9C4D-8608-2061180C4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142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8047F-939D-BB4D-A7BB-A25E76D623C5}" type="datetimeFigureOut">
              <a:rPr lang="en-US" smtClean="0"/>
              <a:t>10/27/16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2DFF-A6BB-9C4D-8608-2061180C4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784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8047F-939D-BB4D-A7BB-A25E76D623C5}" type="datetimeFigureOut">
              <a:rPr lang="en-US" smtClean="0"/>
              <a:t>10/27/16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2DFF-A6BB-9C4D-8608-2061180C4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760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8047F-939D-BB4D-A7BB-A25E76D623C5}" type="datetimeFigureOut">
              <a:rPr lang="en-US" smtClean="0"/>
              <a:t>10/27/16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02DFF-A6BB-9C4D-8608-2061180C4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978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ripe.net/ripe/mail/archives/db-wg/2016-May/005234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ripe.net/ripe/mail/archives/db-wg/2016-May/005240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ripe.net/ripe/mail/archives/db-wg/2016-May/005241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ripe.net/ripe/mail/archives/db-wg/2016-May/005242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ripe.net/ripe/mail/archives/db-wg/2016-May/005245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ripe.net/ripe/mail/archives/db-wg/2016-June/005272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NWI 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Numbered Work Items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062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NWI-1 </a:t>
            </a:r>
            <a:r>
              <a:rPr lang="mr-IN" dirty="0" smtClean="0"/>
              <a:t>–</a:t>
            </a:r>
            <a:r>
              <a:rPr lang="en-US" dirty="0" smtClean="0"/>
              <a:t> Staying on top of abuse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1288"/>
            <a:ext cx="10515600" cy="47756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https://www.ripe.net/ripe/mail/archives/db-wg/2016-May/005234.html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"The resource holder could be unaware of changes made to the abuse contact details for his/her resources. This could happen as a result of any addition, change or deletion of any part of the abuse contact details put in his/her ORGANISATION object ("abuse-c: attribute, referenced ROLE object, "abuse-mailbox:" attribute).”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Start: May 13</a:t>
            </a:r>
            <a:r>
              <a:rPr lang="en-US" baseline="30000" dirty="0" smtClean="0"/>
              <a:t>th</a:t>
            </a:r>
            <a:r>
              <a:rPr lang="en-US" dirty="0" smtClean="0"/>
              <a:t>, 2016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Messages: 3</a:t>
            </a:r>
          </a:p>
          <a:p>
            <a:pPr marL="0" indent="0">
              <a:buNone/>
            </a:pPr>
            <a:r>
              <a:rPr lang="en-US" dirty="0" smtClean="0"/>
              <a:t>Participants: 3</a:t>
            </a:r>
          </a:p>
          <a:p>
            <a:pPr marL="0" indent="0">
              <a:buNone/>
            </a:pPr>
            <a:r>
              <a:rPr lang="en-US" i="1" dirty="0"/>
              <a:t>Last updated: 30 Sep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13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NWI-2 </a:t>
            </a:r>
            <a:r>
              <a:rPr lang="mr-IN" dirty="0" smtClean="0"/>
              <a:t>–</a:t>
            </a:r>
            <a:r>
              <a:rPr lang="en-US" dirty="0" smtClean="0"/>
              <a:t> Displaying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https://www.ripe.net/ripe/mail/archives/db-wg/2016-May/005240.html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“The RIPE NCC was tasked with the following action point: AP69.2 [RIPE NCC] Come up with some straw man proposals for displaying history for objects where available. “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Start: May 25</a:t>
            </a:r>
            <a:r>
              <a:rPr lang="en-US" baseline="30000" dirty="0" smtClean="0"/>
              <a:t>th</a:t>
            </a:r>
            <a:r>
              <a:rPr lang="en-US" dirty="0" smtClean="0"/>
              <a:t>, 2016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Messages: 10</a:t>
            </a:r>
          </a:p>
          <a:p>
            <a:pPr marL="0" indent="0">
              <a:buNone/>
            </a:pPr>
            <a:r>
              <a:rPr lang="en-US" dirty="0" smtClean="0"/>
              <a:t>Participants: 5</a:t>
            </a:r>
          </a:p>
          <a:p>
            <a:pPr marL="0" indent="0">
              <a:buNone/>
            </a:pPr>
            <a:r>
              <a:rPr lang="en-US" i="1" dirty="0"/>
              <a:t>Last updated: 30 Sep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189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NWI-3 </a:t>
            </a:r>
            <a:r>
              <a:rPr lang="mr-IN" dirty="0" smtClean="0"/>
              <a:t>–</a:t>
            </a:r>
            <a:r>
              <a:rPr lang="en-US" dirty="0" smtClean="0"/>
              <a:t> AFRINIC IRR Homing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https://www.ripe.net/ripe/mail/archives/db-wg/2016-May/005241.html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“In recent years </a:t>
            </a:r>
            <a:r>
              <a:rPr lang="en-US" dirty="0" err="1" smtClean="0"/>
              <a:t>Afrinic</a:t>
            </a:r>
            <a:r>
              <a:rPr lang="en-US" dirty="0" smtClean="0"/>
              <a:t> set up an IRR instance that enforces </a:t>
            </a:r>
            <a:r>
              <a:rPr lang="en-US" dirty="0" err="1" smtClean="0"/>
              <a:t>authorisation</a:t>
            </a:r>
            <a:r>
              <a:rPr lang="en-US" dirty="0" smtClean="0"/>
              <a:t> for ROUTE(6) objects at </a:t>
            </a:r>
            <a:r>
              <a:rPr lang="en-US" dirty="0" err="1" smtClean="0"/>
              <a:t>rr.afrinic.net</a:t>
            </a:r>
            <a:r>
              <a:rPr lang="mr-IN" dirty="0" smtClean="0"/>
              <a:t>…</a:t>
            </a:r>
            <a:r>
              <a:rPr lang="en-US" dirty="0" smtClean="0"/>
              <a:t> &lt;snip&gt;”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Start: May 25</a:t>
            </a:r>
            <a:r>
              <a:rPr lang="en-US" baseline="30000" dirty="0" smtClean="0"/>
              <a:t>th</a:t>
            </a:r>
            <a:r>
              <a:rPr lang="en-US" dirty="0" smtClean="0"/>
              <a:t>, 2016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Messages: 30</a:t>
            </a:r>
          </a:p>
          <a:p>
            <a:pPr marL="0" indent="0">
              <a:buNone/>
            </a:pPr>
            <a:r>
              <a:rPr lang="en-US" dirty="0" smtClean="0"/>
              <a:t>Participants: 11</a:t>
            </a:r>
          </a:p>
          <a:p>
            <a:pPr marL="0" indent="0">
              <a:buNone/>
            </a:pPr>
            <a:r>
              <a:rPr lang="en-US" i="1" dirty="0"/>
              <a:t>Last updated: 30 Sep 2016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034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NWI-4 </a:t>
            </a:r>
            <a:r>
              <a:rPr lang="en-US" b="1" dirty="0"/>
              <a:t>role of status: field in multivalued status context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https://www.ripe.net/ripe/mail/archives/db-wg/2016-May/005242.html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“The RIPE NCC was tasked with the following action point: AP70.2 [RIPE NCC] Come up with a proposal for the status: field to fix the requirement that certain objects may need multivalued status.”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Start: May 25</a:t>
            </a:r>
            <a:r>
              <a:rPr lang="en-US" baseline="30000" dirty="0" smtClean="0"/>
              <a:t>th</a:t>
            </a:r>
            <a:r>
              <a:rPr lang="en-US" dirty="0" smtClean="0"/>
              <a:t>, 2016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Messages: 4</a:t>
            </a:r>
          </a:p>
          <a:p>
            <a:pPr marL="0" indent="0">
              <a:buNone/>
            </a:pPr>
            <a:r>
              <a:rPr lang="en-US" dirty="0" smtClean="0"/>
              <a:t>Participants: 3</a:t>
            </a:r>
          </a:p>
          <a:p>
            <a:pPr marL="0" indent="0">
              <a:buNone/>
            </a:pPr>
            <a:r>
              <a:rPr lang="en-US" i="1" dirty="0" smtClean="0"/>
              <a:t>Last updated: 30 Sep 2016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490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NWI-5 </a:t>
            </a:r>
            <a:r>
              <a:rPr lang="mr-IN" dirty="0" smtClean="0"/>
              <a:t>–</a:t>
            </a:r>
            <a:r>
              <a:rPr lang="en-US" dirty="0" smtClean="0"/>
              <a:t> Out of region route(6)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https://www.ripe.net/ripe/mail/archives/db-wg/2016-May/005245.html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&lt;wall of text&gt;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Start: May 25</a:t>
            </a:r>
            <a:r>
              <a:rPr lang="en-US" baseline="30000" dirty="0" smtClean="0"/>
              <a:t>th</a:t>
            </a:r>
            <a:r>
              <a:rPr lang="en-US" dirty="0" smtClean="0"/>
              <a:t>, 2016</a:t>
            </a:r>
          </a:p>
          <a:p>
            <a:pPr marL="0" indent="0">
              <a:buNone/>
            </a:pPr>
            <a:r>
              <a:rPr lang="en-US" dirty="0" smtClean="0"/>
              <a:t>Messages: 3</a:t>
            </a:r>
          </a:p>
          <a:p>
            <a:pPr marL="0" indent="0">
              <a:buNone/>
            </a:pPr>
            <a:r>
              <a:rPr lang="en-US" dirty="0" smtClean="0"/>
              <a:t>Participants: 3</a:t>
            </a:r>
          </a:p>
          <a:p>
            <a:pPr marL="0" indent="0">
              <a:buNone/>
            </a:pPr>
            <a:r>
              <a:rPr lang="en-US" i="1" dirty="0" smtClean="0"/>
              <a:t>Last updated: 30 Sep 2016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796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NWI-6 - </a:t>
            </a:r>
            <a:r>
              <a:rPr lang="en-US" b="1" dirty="0"/>
              <a:t>Applicable data model not </a:t>
            </a:r>
            <a:r>
              <a:rPr lang="en-US" b="1" dirty="0" smtClean="0"/>
              <a:t>clear </a:t>
            </a:r>
            <a:r>
              <a:rPr lang="en-US" b="1" dirty="0"/>
              <a:t>from </a:t>
            </a:r>
            <a:r>
              <a:rPr lang="en-US" b="1" dirty="0" err="1"/>
              <a:t>contextless</a:t>
            </a:r>
            <a:r>
              <a:rPr lang="en-US" b="1" dirty="0"/>
              <a:t> </a:t>
            </a:r>
            <a:r>
              <a:rPr lang="en-US" b="1" dirty="0" smtClean="0"/>
              <a:t>objects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https://www.ripe.net/ripe/mail/archives/db-wg/2016-June/005272.html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“Currently it is not possible to derive what semantics or data model applies to a RPSL object in the RIPE database. This disadvantageous property introduces complexity all across the board”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Start: June 17</a:t>
            </a:r>
            <a:r>
              <a:rPr lang="en-US" baseline="30000" dirty="0" smtClean="0"/>
              <a:t>th</a:t>
            </a:r>
            <a:r>
              <a:rPr lang="en-US" dirty="0" smtClean="0"/>
              <a:t>, 2016</a:t>
            </a:r>
          </a:p>
          <a:p>
            <a:pPr marL="0" indent="0">
              <a:buNone/>
            </a:pPr>
            <a:r>
              <a:rPr lang="en-US" dirty="0" smtClean="0"/>
              <a:t>Messages: 3</a:t>
            </a:r>
          </a:p>
          <a:p>
            <a:pPr marL="0" indent="0">
              <a:buNone/>
            </a:pPr>
            <a:r>
              <a:rPr lang="en-US" dirty="0" smtClean="0"/>
              <a:t>Participants: 3</a:t>
            </a:r>
          </a:p>
          <a:p>
            <a:pPr marL="0" indent="0">
              <a:buNone/>
            </a:pPr>
            <a:r>
              <a:rPr lang="en-US" i="1" dirty="0" smtClean="0"/>
              <a:t>Last updated: 30 Sep 2016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25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Abandon NWI approach?</a:t>
            </a:r>
          </a:p>
          <a:p>
            <a:r>
              <a:rPr lang="en-US" dirty="0" smtClean="0"/>
              <a:t>Or something else?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799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345</Words>
  <Application>Microsoft Macintosh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Calibri Light</vt:lpstr>
      <vt:lpstr>Mangal</vt:lpstr>
      <vt:lpstr>Arial</vt:lpstr>
      <vt:lpstr>Office Theme</vt:lpstr>
      <vt:lpstr>NWI overview</vt:lpstr>
      <vt:lpstr>NWI-1 – Staying on top of abuse updates</vt:lpstr>
      <vt:lpstr>NWI-2 – Displaying History</vt:lpstr>
      <vt:lpstr>NWI-3 – AFRINIC IRR Homing</vt:lpstr>
      <vt:lpstr>NWI-4 role of status: field in multivalued status context </vt:lpstr>
      <vt:lpstr>NWI-5 – Out of region route(6) objects</vt:lpstr>
      <vt:lpstr>NWI-6 - Applicable data model not clear from contextless objects</vt:lpstr>
      <vt:lpstr>Conclusion?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NWI overview</dc:title>
  <dc:creator>Microsoft Office User</dc:creator>
  <cp:lastModifiedBy>Microsoft Office User</cp:lastModifiedBy>
  <cp:revision>4</cp:revision>
  <dcterms:created xsi:type="dcterms:W3CDTF">2016-10-27T10:23:52Z</dcterms:created>
  <dcterms:modified xsi:type="dcterms:W3CDTF">2016-10-27T10:46:25Z</dcterms:modified>
</cp:coreProperties>
</file>